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288" r:id="rId34"/>
    <p:sldId id="307" r:id="rId35"/>
    <p:sldId id="308" r:id="rId36"/>
    <p:sldId id="303" r:id="rId37"/>
    <p:sldId id="304" r:id="rId38"/>
    <p:sldId id="305" r:id="rId39"/>
    <p:sldId id="281" r:id="rId40"/>
    <p:sldId id="311" r:id="rId41"/>
    <p:sldId id="313" r:id="rId42"/>
    <p:sldId id="271" r:id="rId43"/>
    <p:sldId id="269" r:id="rId44"/>
    <p:sldId id="270" r:id="rId45"/>
    <p:sldId id="315" r:id="rId46"/>
    <p:sldId id="316" r:id="rId47"/>
    <p:sldId id="272" r:id="rId48"/>
    <p:sldId id="314" r:id="rId49"/>
    <p:sldId id="268" r:id="rId50"/>
    <p:sldId id="282" r:id="rId51"/>
    <p:sldId id="286" r:id="rId52"/>
    <p:sldId id="287" r:id="rId53"/>
    <p:sldId id="283" r:id="rId54"/>
    <p:sldId id="325" r:id="rId55"/>
    <p:sldId id="273" r:id="rId56"/>
    <p:sldId id="320" r:id="rId57"/>
    <p:sldId id="318" r:id="rId58"/>
    <p:sldId id="319" r:id="rId59"/>
    <p:sldId id="317" r:id="rId60"/>
    <p:sldId id="277" r:id="rId61"/>
    <p:sldId id="290" r:id="rId62"/>
    <p:sldId id="294" r:id="rId63"/>
    <p:sldId id="309" r:id="rId64"/>
    <p:sldId id="284" r:id="rId65"/>
    <p:sldId id="323" r:id="rId66"/>
    <p:sldId id="292" r:id="rId67"/>
    <p:sldId id="322" r:id="rId68"/>
    <p:sldId id="285" r:id="rId69"/>
    <p:sldId id="291" r:id="rId70"/>
    <p:sldId id="321" r:id="rId71"/>
    <p:sldId id="293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5E5FF"/>
    <a:srgbClr val="047F02"/>
    <a:srgbClr val="CFC5CD"/>
    <a:srgbClr val="FF0000"/>
    <a:srgbClr val="E7CDE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873" dt="2024-01-22T13:47:43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0272" autoAdjust="0"/>
  </p:normalViewPr>
  <p:slideViewPr>
    <p:cSldViewPr snapToGrid="0">
      <p:cViewPr varScale="1">
        <p:scale>
          <a:sx n="114" d="100"/>
          <a:sy n="114" d="100"/>
        </p:scale>
        <p:origin x="101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22T13:47:43.532" v="33549" actId="13926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0T10:52:26.342" v="33088" actId="1038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0T10:47:49.009" v="33041" actId="13926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17T09:08:43.373" v="2889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1-22T13:24:16.266" v="33548" actId="6549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24:16.266" v="33548" actId="6549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4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diagramData" Target="../diagrams/data2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qui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Convertir un </a:t>
            </a:r>
            <a:r>
              <a:rPr lang="fr-FR" dirty="0" err="1"/>
              <a:t>ndarray</a:t>
            </a:r>
            <a:r>
              <a:rPr lang="fr-FR" dirty="0"/>
              <a:t> en </a:t>
            </a:r>
            <a:r>
              <a:rPr lang="fr-FR" dirty="0" err="1"/>
              <a:t>DataFrame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xxx 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10852</TotalTime>
  <Words>5686</Words>
  <Application>Microsoft Office PowerPoint</Application>
  <PresentationFormat>Grand écran</PresentationFormat>
  <Paragraphs>978</Paragraphs>
  <Slides>71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4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2024-01-22T13:47:52Z</dcterms:modified>
</cp:coreProperties>
</file>